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6D7FD3-43F7-4BE1-87C1-857B669695D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AF0BEB-BDDA-4AB5-8433-56127535B08A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3200" dirty="0" smtClean="0"/>
            <a:t>Types  of </a:t>
          </a:r>
          <a:r>
            <a:rPr lang="en-US" sz="3200" dirty="0" err="1" smtClean="0"/>
            <a:t>shoftware</a:t>
          </a:r>
          <a:endParaRPr lang="en-US" sz="3200" dirty="0"/>
        </a:p>
      </dgm:t>
    </dgm:pt>
    <dgm:pt modelId="{68415141-F5F0-4C4A-ADC6-127EB4E003B6}" type="parTrans" cxnId="{C25FBA68-426A-4BC3-907B-D17DA313D44B}">
      <dgm:prSet/>
      <dgm:spPr/>
      <dgm:t>
        <a:bodyPr/>
        <a:lstStyle/>
        <a:p>
          <a:endParaRPr lang="en-US"/>
        </a:p>
      </dgm:t>
    </dgm:pt>
    <dgm:pt modelId="{687545F9-821E-48F6-9FE6-F7E81A2B0581}" type="sibTrans" cxnId="{C25FBA68-426A-4BC3-907B-D17DA313D44B}">
      <dgm:prSet/>
      <dgm:spPr/>
      <dgm:t>
        <a:bodyPr/>
        <a:lstStyle/>
        <a:p>
          <a:endParaRPr lang="en-US"/>
        </a:p>
      </dgm:t>
    </dgm:pt>
    <dgm:pt modelId="{35DF04F7-6A2F-4E60-BA75-1ADFBEAFD006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Application software</a:t>
          </a:r>
          <a:endParaRPr lang="en-US" sz="2400" dirty="0"/>
        </a:p>
      </dgm:t>
    </dgm:pt>
    <dgm:pt modelId="{095AA705-13AF-4D18-97D4-DDDC899C4A7C}" type="parTrans" cxnId="{6FEC40B2-A9B8-409D-B1EE-2E226EC00A09}">
      <dgm:prSet/>
      <dgm:spPr/>
      <dgm:t>
        <a:bodyPr/>
        <a:lstStyle/>
        <a:p>
          <a:endParaRPr lang="en-US"/>
        </a:p>
      </dgm:t>
    </dgm:pt>
    <dgm:pt modelId="{E5328516-2AA3-49F1-9787-629692BBEC67}" type="sibTrans" cxnId="{6FEC40B2-A9B8-409D-B1EE-2E226EC00A09}">
      <dgm:prSet/>
      <dgm:spPr/>
      <dgm:t>
        <a:bodyPr/>
        <a:lstStyle/>
        <a:p>
          <a:endParaRPr lang="en-US"/>
        </a:p>
      </dgm:t>
    </dgm:pt>
    <dgm:pt modelId="{E519868A-95A9-4F00-A7B3-3E7F3EA381F5}">
      <dgm:prSet phldrT="[Text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Communication</a:t>
          </a:r>
          <a:r>
            <a:rPr lang="en-US" sz="1100" dirty="0" smtClean="0"/>
            <a:t> </a:t>
          </a:r>
          <a:r>
            <a:rPr lang="en-US" sz="2400" dirty="0" smtClean="0"/>
            <a:t>software</a:t>
          </a:r>
          <a:endParaRPr lang="en-US" sz="1100" dirty="0"/>
        </a:p>
      </dgm:t>
    </dgm:pt>
    <dgm:pt modelId="{6672B079-67E9-4680-BE64-BC4E9468EE4F}" type="parTrans" cxnId="{064EDD5F-BB7F-455C-B1FD-EA7E0F9CA6ED}">
      <dgm:prSet/>
      <dgm:spPr/>
      <dgm:t>
        <a:bodyPr/>
        <a:lstStyle/>
        <a:p>
          <a:endParaRPr lang="en-US"/>
        </a:p>
      </dgm:t>
    </dgm:pt>
    <dgm:pt modelId="{50199895-37ED-47E6-982D-5EA2DAE4F820}" type="sibTrans" cxnId="{064EDD5F-BB7F-455C-B1FD-EA7E0F9CA6ED}">
      <dgm:prSet/>
      <dgm:spPr/>
      <dgm:t>
        <a:bodyPr/>
        <a:lstStyle/>
        <a:p>
          <a:endParaRPr lang="en-US"/>
        </a:p>
      </dgm:t>
    </dgm:pt>
    <dgm:pt modelId="{A2176A7E-DD25-4823-9F3B-BC2B1AD999F7}">
      <dgm:prSet phldrT="[Text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err="1" smtClean="0"/>
            <a:t>Opereating</a:t>
          </a:r>
          <a:r>
            <a:rPr lang="en-US" sz="2400" dirty="0" smtClean="0"/>
            <a:t> systems</a:t>
          </a:r>
          <a:endParaRPr lang="en-US" sz="2400" dirty="0"/>
        </a:p>
      </dgm:t>
    </dgm:pt>
    <dgm:pt modelId="{96472F98-C429-4527-AB18-7BD2FA131665}" type="sibTrans" cxnId="{38ABA5E1-D444-4482-ABFA-0073FAC68599}">
      <dgm:prSet/>
      <dgm:spPr/>
      <dgm:t>
        <a:bodyPr/>
        <a:lstStyle/>
        <a:p>
          <a:endParaRPr lang="en-US"/>
        </a:p>
      </dgm:t>
    </dgm:pt>
    <dgm:pt modelId="{843FD978-AFFC-47C1-855D-4FD7882160D1}" type="parTrans" cxnId="{38ABA5E1-D444-4482-ABFA-0073FAC68599}">
      <dgm:prSet/>
      <dgm:spPr/>
      <dgm:t>
        <a:bodyPr/>
        <a:lstStyle/>
        <a:p>
          <a:endParaRPr lang="en-US"/>
        </a:p>
      </dgm:t>
    </dgm:pt>
    <dgm:pt modelId="{4E16D75C-3253-48C0-AA4F-B445FDE9EC08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System </a:t>
          </a:r>
          <a:r>
            <a:rPr lang="en-US" sz="2400" dirty="0" err="1" smtClean="0"/>
            <a:t>shoftware</a:t>
          </a:r>
          <a:endParaRPr lang="en-US" sz="2400" dirty="0"/>
        </a:p>
      </dgm:t>
    </dgm:pt>
    <dgm:pt modelId="{6519E9AB-696C-41DF-9400-A1779D7D571D}" type="sibTrans" cxnId="{6BA3EEEE-3A0C-46A6-B67F-E57E11D76FCD}">
      <dgm:prSet/>
      <dgm:spPr/>
      <dgm:t>
        <a:bodyPr/>
        <a:lstStyle/>
        <a:p>
          <a:endParaRPr lang="en-US"/>
        </a:p>
      </dgm:t>
    </dgm:pt>
    <dgm:pt modelId="{E2FD0567-FA49-48E2-A99A-E174E6D86E2E}" type="parTrans" cxnId="{6BA3EEEE-3A0C-46A6-B67F-E57E11D76FCD}">
      <dgm:prSet/>
      <dgm:spPr/>
      <dgm:t>
        <a:bodyPr/>
        <a:lstStyle/>
        <a:p>
          <a:endParaRPr lang="en-US"/>
        </a:p>
      </dgm:t>
    </dgm:pt>
    <dgm:pt modelId="{77B7CAFC-FF8C-49CD-A175-3D6B7712C3F7}" type="pres">
      <dgm:prSet presAssocID="{C86D7FD3-43F7-4BE1-87C1-857B669695D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056387-7BF8-4E99-800A-A3BFA32CDD79}" type="pres">
      <dgm:prSet presAssocID="{C86D7FD3-43F7-4BE1-87C1-857B669695DF}" presName="hierFlow" presStyleCnt="0"/>
      <dgm:spPr/>
    </dgm:pt>
    <dgm:pt modelId="{F00CB50F-492A-44F8-A9EA-1F6D8F207E5A}" type="pres">
      <dgm:prSet presAssocID="{C86D7FD3-43F7-4BE1-87C1-857B669695D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00B559-1F4E-46CE-B4DA-A3A0B83D4A17}" type="pres">
      <dgm:prSet presAssocID="{E3AF0BEB-BDDA-4AB5-8433-56127535B08A}" presName="Name14" presStyleCnt="0"/>
      <dgm:spPr/>
    </dgm:pt>
    <dgm:pt modelId="{8E3905B7-93FE-426D-90B2-E0EF49E83D03}" type="pres">
      <dgm:prSet presAssocID="{E3AF0BEB-BDDA-4AB5-8433-56127535B08A}" presName="level1Shape" presStyleLbl="node0" presStyleIdx="0" presStyleCnt="1" custScaleX="290855" custScaleY="176315" custLinFactNeighborX="-23713" custLinFactNeighborY="-13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35D612-0387-467A-AC7B-6FF77D62E258}" type="pres">
      <dgm:prSet presAssocID="{E3AF0BEB-BDDA-4AB5-8433-56127535B08A}" presName="hierChild2" presStyleCnt="0"/>
      <dgm:spPr/>
    </dgm:pt>
    <dgm:pt modelId="{5D1B3CB7-3FEF-4915-8CEF-A549D09E6D62}" type="pres">
      <dgm:prSet presAssocID="{E2FD0567-FA49-48E2-A99A-E174E6D86E2E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3822C69-7C56-4AB4-9872-61E07D603A54}" type="pres">
      <dgm:prSet presAssocID="{4E16D75C-3253-48C0-AA4F-B445FDE9EC08}" presName="Name21" presStyleCnt="0"/>
      <dgm:spPr/>
    </dgm:pt>
    <dgm:pt modelId="{E06850B5-D489-47B1-8E0F-EC1A2FFBB6F1}" type="pres">
      <dgm:prSet presAssocID="{4E16D75C-3253-48C0-AA4F-B445FDE9EC08}" presName="level2Shape" presStyleLbl="node2" presStyleIdx="0" presStyleCnt="2" custScaleX="179934" custScaleY="120448"/>
      <dgm:spPr/>
      <dgm:t>
        <a:bodyPr/>
        <a:lstStyle/>
        <a:p>
          <a:endParaRPr lang="en-US"/>
        </a:p>
      </dgm:t>
    </dgm:pt>
    <dgm:pt modelId="{9B47463C-36D1-4ECE-A93D-DEDF20F8F645}" type="pres">
      <dgm:prSet presAssocID="{4E16D75C-3253-48C0-AA4F-B445FDE9EC08}" presName="hierChild3" presStyleCnt="0"/>
      <dgm:spPr/>
    </dgm:pt>
    <dgm:pt modelId="{E9A4D8C7-2219-4336-B22D-A7027A169F06}" type="pres">
      <dgm:prSet presAssocID="{843FD978-AFFC-47C1-855D-4FD7882160D1}" presName="Name19" presStyleLbl="parChTrans1D3" presStyleIdx="0" presStyleCnt="2"/>
      <dgm:spPr/>
      <dgm:t>
        <a:bodyPr/>
        <a:lstStyle/>
        <a:p>
          <a:endParaRPr lang="en-US"/>
        </a:p>
      </dgm:t>
    </dgm:pt>
    <dgm:pt modelId="{9FDBF8D6-3E24-4E34-9A58-C9A524111AC2}" type="pres">
      <dgm:prSet presAssocID="{A2176A7E-DD25-4823-9F3B-BC2B1AD999F7}" presName="Name21" presStyleCnt="0"/>
      <dgm:spPr/>
    </dgm:pt>
    <dgm:pt modelId="{42E1068F-28CD-4861-91B3-4C574CAEECF9}" type="pres">
      <dgm:prSet presAssocID="{A2176A7E-DD25-4823-9F3B-BC2B1AD999F7}" presName="level2Shape" presStyleLbl="node3" presStyleIdx="0" presStyleCnt="2" custScaleX="180122" custScaleY="122672"/>
      <dgm:spPr/>
      <dgm:t>
        <a:bodyPr/>
        <a:lstStyle/>
        <a:p>
          <a:endParaRPr lang="en-US"/>
        </a:p>
      </dgm:t>
    </dgm:pt>
    <dgm:pt modelId="{79543458-F13B-4F56-8C05-857B2F826FEB}" type="pres">
      <dgm:prSet presAssocID="{A2176A7E-DD25-4823-9F3B-BC2B1AD999F7}" presName="hierChild3" presStyleCnt="0"/>
      <dgm:spPr/>
    </dgm:pt>
    <dgm:pt modelId="{EA5C16F0-C41E-4E66-BA73-AF75642C6E32}" type="pres">
      <dgm:prSet presAssocID="{095AA705-13AF-4D18-97D4-DDDC899C4A7C}" presName="Name19" presStyleLbl="parChTrans1D2" presStyleIdx="1" presStyleCnt="2"/>
      <dgm:spPr/>
      <dgm:t>
        <a:bodyPr/>
        <a:lstStyle/>
        <a:p>
          <a:endParaRPr lang="en-US"/>
        </a:p>
      </dgm:t>
    </dgm:pt>
    <dgm:pt modelId="{C21290C9-4CA4-4541-83F1-E7C7C1F7E9CB}" type="pres">
      <dgm:prSet presAssocID="{35DF04F7-6A2F-4E60-BA75-1ADFBEAFD006}" presName="Name21" presStyleCnt="0"/>
      <dgm:spPr/>
    </dgm:pt>
    <dgm:pt modelId="{694D6B9B-010C-4D96-9E0F-87E4AFE9E64A}" type="pres">
      <dgm:prSet presAssocID="{35DF04F7-6A2F-4E60-BA75-1ADFBEAFD006}" presName="level2Shape" presStyleLbl="node2" presStyleIdx="1" presStyleCnt="2" custScaleX="202948" custScaleY="140896"/>
      <dgm:spPr/>
      <dgm:t>
        <a:bodyPr/>
        <a:lstStyle/>
        <a:p>
          <a:endParaRPr lang="en-US"/>
        </a:p>
      </dgm:t>
    </dgm:pt>
    <dgm:pt modelId="{6E33CEBD-BFC5-4AEA-9620-1095B0B5D252}" type="pres">
      <dgm:prSet presAssocID="{35DF04F7-6A2F-4E60-BA75-1ADFBEAFD006}" presName="hierChild3" presStyleCnt="0"/>
      <dgm:spPr/>
    </dgm:pt>
    <dgm:pt modelId="{5E65A788-73AA-4E69-8588-615E43C6C303}" type="pres">
      <dgm:prSet presAssocID="{6672B079-67E9-4680-BE64-BC4E9468EE4F}" presName="Name19" presStyleLbl="parChTrans1D3" presStyleIdx="1" presStyleCnt="2"/>
      <dgm:spPr/>
      <dgm:t>
        <a:bodyPr/>
        <a:lstStyle/>
        <a:p>
          <a:endParaRPr lang="en-US"/>
        </a:p>
      </dgm:t>
    </dgm:pt>
    <dgm:pt modelId="{AAA59885-83E0-4F3F-877C-53E9A7A8CA7B}" type="pres">
      <dgm:prSet presAssocID="{E519868A-95A9-4F00-A7B3-3E7F3EA381F5}" presName="Name21" presStyleCnt="0"/>
      <dgm:spPr/>
    </dgm:pt>
    <dgm:pt modelId="{E2CD257C-1EE1-4459-99EA-0FD9DB57E062}" type="pres">
      <dgm:prSet presAssocID="{E519868A-95A9-4F00-A7B3-3E7F3EA381F5}" presName="level2Shape" presStyleLbl="node3" presStyleIdx="1" presStyleCnt="2" custScaleX="292631" custScaleY="118295"/>
      <dgm:spPr/>
      <dgm:t>
        <a:bodyPr/>
        <a:lstStyle/>
        <a:p>
          <a:endParaRPr lang="en-US"/>
        </a:p>
      </dgm:t>
    </dgm:pt>
    <dgm:pt modelId="{2BAF4D71-FA7A-4695-8060-29C853C8C8DE}" type="pres">
      <dgm:prSet presAssocID="{E519868A-95A9-4F00-A7B3-3E7F3EA381F5}" presName="hierChild3" presStyleCnt="0"/>
      <dgm:spPr/>
    </dgm:pt>
    <dgm:pt modelId="{D0EAC62B-DBE6-4E34-8677-DB04B2ACDE06}" type="pres">
      <dgm:prSet presAssocID="{C86D7FD3-43F7-4BE1-87C1-857B669695DF}" presName="bgShapesFlow" presStyleCnt="0"/>
      <dgm:spPr/>
    </dgm:pt>
  </dgm:ptLst>
  <dgm:cxnLst>
    <dgm:cxn modelId="{AA20F859-582F-4AE1-8DEB-8CE4043BA4C6}" type="presOf" srcId="{6672B079-67E9-4680-BE64-BC4E9468EE4F}" destId="{5E65A788-73AA-4E69-8588-615E43C6C303}" srcOrd="0" destOrd="0" presId="urn:microsoft.com/office/officeart/2005/8/layout/hierarchy6"/>
    <dgm:cxn modelId="{123678D4-6538-4355-A648-2A7ED6F7B443}" type="presOf" srcId="{095AA705-13AF-4D18-97D4-DDDC899C4A7C}" destId="{EA5C16F0-C41E-4E66-BA73-AF75642C6E32}" srcOrd="0" destOrd="0" presId="urn:microsoft.com/office/officeart/2005/8/layout/hierarchy6"/>
    <dgm:cxn modelId="{6BA3EEEE-3A0C-46A6-B67F-E57E11D76FCD}" srcId="{E3AF0BEB-BDDA-4AB5-8433-56127535B08A}" destId="{4E16D75C-3253-48C0-AA4F-B445FDE9EC08}" srcOrd="0" destOrd="0" parTransId="{E2FD0567-FA49-48E2-A99A-E174E6D86E2E}" sibTransId="{6519E9AB-696C-41DF-9400-A1779D7D571D}"/>
    <dgm:cxn modelId="{C25FBA68-426A-4BC3-907B-D17DA313D44B}" srcId="{C86D7FD3-43F7-4BE1-87C1-857B669695DF}" destId="{E3AF0BEB-BDDA-4AB5-8433-56127535B08A}" srcOrd="0" destOrd="0" parTransId="{68415141-F5F0-4C4A-ADC6-127EB4E003B6}" sibTransId="{687545F9-821E-48F6-9FE6-F7E81A2B0581}"/>
    <dgm:cxn modelId="{F3BB2B28-0E90-49AB-AF46-EB5DB6F07C07}" type="presOf" srcId="{E519868A-95A9-4F00-A7B3-3E7F3EA381F5}" destId="{E2CD257C-1EE1-4459-99EA-0FD9DB57E062}" srcOrd="0" destOrd="0" presId="urn:microsoft.com/office/officeart/2005/8/layout/hierarchy6"/>
    <dgm:cxn modelId="{76AFC72E-4FE4-4D9C-998B-2AC0A7F77255}" type="presOf" srcId="{C86D7FD3-43F7-4BE1-87C1-857B669695DF}" destId="{77B7CAFC-FF8C-49CD-A175-3D6B7712C3F7}" srcOrd="0" destOrd="0" presId="urn:microsoft.com/office/officeart/2005/8/layout/hierarchy6"/>
    <dgm:cxn modelId="{38BE8738-57A2-4748-9E0D-2FEC6ABDEC8B}" type="presOf" srcId="{4E16D75C-3253-48C0-AA4F-B445FDE9EC08}" destId="{E06850B5-D489-47B1-8E0F-EC1A2FFBB6F1}" srcOrd="0" destOrd="0" presId="urn:microsoft.com/office/officeart/2005/8/layout/hierarchy6"/>
    <dgm:cxn modelId="{098F16A2-BD19-4DF4-9951-ABFD508631C8}" type="presOf" srcId="{E2FD0567-FA49-48E2-A99A-E174E6D86E2E}" destId="{5D1B3CB7-3FEF-4915-8CEF-A549D09E6D62}" srcOrd="0" destOrd="0" presId="urn:microsoft.com/office/officeart/2005/8/layout/hierarchy6"/>
    <dgm:cxn modelId="{A230D2D1-BA4A-4B96-88FA-2D72D0EFB977}" type="presOf" srcId="{35DF04F7-6A2F-4E60-BA75-1ADFBEAFD006}" destId="{694D6B9B-010C-4D96-9E0F-87E4AFE9E64A}" srcOrd="0" destOrd="0" presId="urn:microsoft.com/office/officeart/2005/8/layout/hierarchy6"/>
    <dgm:cxn modelId="{38ABA5E1-D444-4482-ABFA-0073FAC68599}" srcId="{4E16D75C-3253-48C0-AA4F-B445FDE9EC08}" destId="{A2176A7E-DD25-4823-9F3B-BC2B1AD999F7}" srcOrd="0" destOrd="0" parTransId="{843FD978-AFFC-47C1-855D-4FD7882160D1}" sibTransId="{96472F98-C429-4527-AB18-7BD2FA131665}"/>
    <dgm:cxn modelId="{41118EB0-9678-4260-8B57-CE4F29B2711A}" type="presOf" srcId="{E3AF0BEB-BDDA-4AB5-8433-56127535B08A}" destId="{8E3905B7-93FE-426D-90B2-E0EF49E83D03}" srcOrd="0" destOrd="0" presId="urn:microsoft.com/office/officeart/2005/8/layout/hierarchy6"/>
    <dgm:cxn modelId="{783241FB-4405-4F1E-AE8D-90BE2C4BDF64}" type="presOf" srcId="{843FD978-AFFC-47C1-855D-4FD7882160D1}" destId="{E9A4D8C7-2219-4336-B22D-A7027A169F06}" srcOrd="0" destOrd="0" presId="urn:microsoft.com/office/officeart/2005/8/layout/hierarchy6"/>
    <dgm:cxn modelId="{064EDD5F-BB7F-455C-B1FD-EA7E0F9CA6ED}" srcId="{35DF04F7-6A2F-4E60-BA75-1ADFBEAFD006}" destId="{E519868A-95A9-4F00-A7B3-3E7F3EA381F5}" srcOrd="0" destOrd="0" parTransId="{6672B079-67E9-4680-BE64-BC4E9468EE4F}" sibTransId="{50199895-37ED-47E6-982D-5EA2DAE4F820}"/>
    <dgm:cxn modelId="{FE1F73A6-AEB9-470C-901A-6D597F4C787D}" type="presOf" srcId="{A2176A7E-DD25-4823-9F3B-BC2B1AD999F7}" destId="{42E1068F-28CD-4861-91B3-4C574CAEECF9}" srcOrd="0" destOrd="0" presId="urn:microsoft.com/office/officeart/2005/8/layout/hierarchy6"/>
    <dgm:cxn modelId="{6FEC40B2-A9B8-409D-B1EE-2E226EC00A09}" srcId="{E3AF0BEB-BDDA-4AB5-8433-56127535B08A}" destId="{35DF04F7-6A2F-4E60-BA75-1ADFBEAFD006}" srcOrd="1" destOrd="0" parTransId="{095AA705-13AF-4D18-97D4-DDDC899C4A7C}" sibTransId="{E5328516-2AA3-49F1-9787-629692BBEC67}"/>
    <dgm:cxn modelId="{691ACD4F-15C2-469C-A3FE-F626BC4131F7}" type="presParOf" srcId="{77B7CAFC-FF8C-49CD-A175-3D6B7712C3F7}" destId="{2E056387-7BF8-4E99-800A-A3BFA32CDD79}" srcOrd="0" destOrd="0" presId="urn:microsoft.com/office/officeart/2005/8/layout/hierarchy6"/>
    <dgm:cxn modelId="{FB795565-1552-4EF1-9C90-F0FA62ED7970}" type="presParOf" srcId="{2E056387-7BF8-4E99-800A-A3BFA32CDD79}" destId="{F00CB50F-492A-44F8-A9EA-1F6D8F207E5A}" srcOrd="0" destOrd="0" presId="urn:microsoft.com/office/officeart/2005/8/layout/hierarchy6"/>
    <dgm:cxn modelId="{493402C5-B162-4BA8-BA9E-CDBC2BC8A111}" type="presParOf" srcId="{F00CB50F-492A-44F8-A9EA-1F6D8F207E5A}" destId="{0900B559-1F4E-46CE-B4DA-A3A0B83D4A17}" srcOrd="0" destOrd="0" presId="urn:microsoft.com/office/officeart/2005/8/layout/hierarchy6"/>
    <dgm:cxn modelId="{6C73F80D-9F57-48B4-8FE0-DD63164BB21F}" type="presParOf" srcId="{0900B559-1F4E-46CE-B4DA-A3A0B83D4A17}" destId="{8E3905B7-93FE-426D-90B2-E0EF49E83D03}" srcOrd="0" destOrd="0" presId="urn:microsoft.com/office/officeart/2005/8/layout/hierarchy6"/>
    <dgm:cxn modelId="{30E7E24B-1303-48A3-9944-781004D741F2}" type="presParOf" srcId="{0900B559-1F4E-46CE-B4DA-A3A0B83D4A17}" destId="{1F35D612-0387-467A-AC7B-6FF77D62E258}" srcOrd="1" destOrd="0" presId="urn:microsoft.com/office/officeart/2005/8/layout/hierarchy6"/>
    <dgm:cxn modelId="{9F1C0EF0-99D3-405A-86EB-18AA47E44391}" type="presParOf" srcId="{1F35D612-0387-467A-AC7B-6FF77D62E258}" destId="{5D1B3CB7-3FEF-4915-8CEF-A549D09E6D62}" srcOrd="0" destOrd="0" presId="urn:microsoft.com/office/officeart/2005/8/layout/hierarchy6"/>
    <dgm:cxn modelId="{5B664A8D-CDE8-4B5B-959F-D68861FDEED2}" type="presParOf" srcId="{1F35D612-0387-467A-AC7B-6FF77D62E258}" destId="{13822C69-7C56-4AB4-9872-61E07D603A54}" srcOrd="1" destOrd="0" presId="urn:microsoft.com/office/officeart/2005/8/layout/hierarchy6"/>
    <dgm:cxn modelId="{BB9BACDF-6A33-45B4-803A-9554927C12D3}" type="presParOf" srcId="{13822C69-7C56-4AB4-9872-61E07D603A54}" destId="{E06850B5-D489-47B1-8E0F-EC1A2FFBB6F1}" srcOrd="0" destOrd="0" presId="urn:microsoft.com/office/officeart/2005/8/layout/hierarchy6"/>
    <dgm:cxn modelId="{8BC2237E-B31F-40BC-897D-0B70ED6D1395}" type="presParOf" srcId="{13822C69-7C56-4AB4-9872-61E07D603A54}" destId="{9B47463C-36D1-4ECE-A93D-DEDF20F8F645}" srcOrd="1" destOrd="0" presId="urn:microsoft.com/office/officeart/2005/8/layout/hierarchy6"/>
    <dgm:cxn modelId="{223D60D6-1BB3-4811-A71E-3BFEC88A25D0}" type="presParOf" srcId="{9B47463C-36D1-4ECE-A93D-DEDF20F8F645}" destId="{E9A4D8C7-2219-4336-B22D-A7027A169F06}" srcOrd="0" destOrd="0" presId="urn:microsoft.com/office/officeart/2005/8/layout/hierarchy6"/>
    <dgm:cxn modelId="{1438708B-18B5-4FCD-AF4E-E4B0ADD96A08}" type="presParOf" srcId="{9B47463C-36D1-4ECE-A93D-DEDF20F8F645}" destId="{9FDBF8D6-3E24-4E34-9A58-C9A524111AC2}" srcOrd="1" destOrd="0" presId="urn:microsoft.com/office/officeart/2005/8/layout/hierarchy6"/>
    <dgm:cxn modelId="{EBD57B9B-3624-42FD-A971-D3B57E32B2D9}" type="presParOf" srcId="{9FDBF8D6-3E24-4E34-9A58-C9A524111AC2}" destId="{42E1068F-28CD-4861-91B3-4C574CAEECF9}" srcOrd="0" destOrd="0" presId="urn:microsoft.com/office/officeart/2005/8/layout/hierarchy6"/>
    <dgm:cxn modelId="{7D353987-0533-494E-96AF-6069965C478C}" type="presParOf" srcId="{9FDBF8D6-3E24-4E34-9A58-C9A524111AC2}" destId="{79543458-F13B-4F56-8C05-857B2F826FEB}" srcOrd="1" destOrd="0" presId="urn:microsoft.com/office/officeart/2005/8/layout/hierarchy6"/>
    <dgm:cxn modelId="{7650AFC5-962B-473C-BDEE-962E8D5A08E9}" type="presParOf" srcId="{1F35D612-0387-467A-AC7B-6FF77D62E258}" destId="{EA5C16F0-C41E-4E66-BA73-AF75642C6E32}" srcOrd="2" destOrd="0" presId="urn:microsoft.com/office/officeart/2005/8/layout/hierarchy6"/>
    <dgm:cxn modelId="{AE74F85E-D11B-442B-A541-3C52BC6218A5}" type="presParOf" srcId="{1F35D612-0387-467A-AC7B-6FF77D62E258}" destId="{C21290C9-4CA4-4541-83F1-E7C7C1F7E9CB}" srcOrd="3" destOrd="0" presId="urn:microsoft.com/office/officeart/2005/8/layout/hierarchy6"/>
    <dgm:cxn modelId="{5977E396-1797-442C-BE88-990427D0A1B3}" type="presParOf" srcId="{C21290C9-4CA4-4541-83F1-E7C7C1F7E9CB}" destId="{694D6B9B-010C-4D96-9E0F-87E4AFE9E64A}" srcOrd="0" destOrd="0" presId="urn:microsoft.com/office/officeart/2005/8/layout/hierarchy6"/>
    <dgm:cxn modelId="{5EC1E6AE-5196-4A4E-857D-2757A92F48BB}" type="presParOf" srcId="{C21290C9-4CA4-4541-83F1-E7C7C1F7E9CB}" destId="{6E33CEBD-BFC5-4AEA-9620-1095B0B5D252}" srcOrd="1" destOrd="0" presId="urn:microsoft.com/office/officeart/2005/8/layout/hierarchy6"/>
    <dgm:cxn modelId="{33C3E15D-3433-4F92-AB2F-E6C4C8975D83}" type="presParOf" srcId="{6E33CEBD-BFC5-4AEA-9620-1095B0B5D252}" destId="{5E65A788-73AA-4E69-8588-615E43C6C303}" srcOrd="0" destOrd="0" presId="urn:microsoft.com/office/officeart/2005/8/layout/hierarchy6"/>
    <dgm:cxn modelId="{71401F7A-8D47-49F7-8C49-05637DF13B7D}" type="presParOf" srcId="{6E33CEBD-BFC5-4AEA-9620-1095B0B5D252}" destId="{AAA59885-83E0-4F3F-877C-53E9A7A8CA7B}" srcOrd="1" destOrd="0" presId="urn:microsoft.com/office/officeart/2005/8/layout/hierarchy6"/>
    <dgm:cxn modelId="{E748BD62-DA30-4405-9117-047EF7032362}" type="presParOf" srcId="{AAA59885-83E0-4F3F-877C-53E9A7A8CA7B}" destId="{E2CD257C-1EE1-4459-99EA-0FD9DB57E062}" srcOrd="0" destOrd="0" presId="urn:microsoft.com/office/officeart/2005/8/layout/hierarchy6"/>
    <dgm:cxn modelId="{2E78366F-2D91-4572-8CB0-CCA4BC96EF7E}" type="presParOf" srcId="{AAA59885-83E0-4F3F-877C-53E9A7A8CA7B}" destId="{2BAF4D71-FA7A-4695-8060-29C853C8C8DE}" srcOrd="1" destOrd="0" presId="urn:microsoft.com/office/officeart/2005/8/layout/hierarchy6"/>
    <dgm:cxn modelId="{24EA45F8-2BE5-46DD-B7EF-E0AB42F19BB2}" type="presParOf" srcId="{77B7CAFC-FF8C-49CD-A175-3D6B7712C3F7}" destId="{D0EAC62B-DBE6-4E34-8677-DB04B2ACDE06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882D7D-99FA-4D90-8032-F7F97B66189D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A602F4-6587-47C5-9ACB-0CA38F6CB46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33271"/>
            <a:ext cx="8229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  <a:t>CHANDULAL CHANDRAKAR ARTS &amp; SCIENCE COLLAGE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  <a:t>PATAN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  <a:t> , DURG (C.G</a:t>
            </a:r>
            <a:r>
              <a:rPr lang="en-US" sz="3600" b="1" dirty="0" smtClean="0">
                <a:latin typeface="Britannic Bold" pitchFamily="34" charset="0"/>
              </a:rPr>
              <a:t>)</a:t>
            </a:r>
            <a:endParaRPr lang="en-US" sz="3600" b="1" dirty="0">
              <a:latin typeface="Britannic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243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PRETENTANTION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2743200"/>
            <a:ext cx="2819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3276600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WHAT IS SHOFTWARE AND TYPES OF SHOFTWARE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9530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itchFamily="34" charset="0"/>
              </a:rPr>
              <a:t>GUIDED</a:t>
            </a:r>
            <a:r>
              <a:rPr lang="en-US" sz="2400" b="1" dirty="0" smtClean="0"/>
              <a:t> BY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48768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Rounded MT Bold" pitchFamily="34" charset="0"/>
              </a:rPr>
              <a:t>SUBMITTED</a:t>
            </a:r>
            <a:r>
              <a:rPr lang="en-US" sz="2400" dirty="0" smtClean="0">
                <a:latin typeface="Arial Rounded MT Bold" pitchFamily="34" charset="0"/>
              </a:rPr>
              <a:t> BY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498068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NIDHI SINGH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0" y="5410200"/>
            <a:ext cx="2116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ASHWANI VERMA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53340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943600" y="53340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6781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Software</a:t>
            </a:r>
            <a:r>
              <a:rPr lang="en-US" sz="5400" dirty="0" smtClean="0">
                <a:solidFill>
                  <a:srgbClr val="7030A0"/>
                </a:solidFill>
                <a:latin typeface="Cooper Black" pitchFamily="18" charset="0"/>
              </a:rPr>
              <a:t> </a:t>
            </a:r>
            <a:endParaRPr lang="en-US" sz="5400" dirty="0">
              <a:solidFill>
                <a:srgbClr val="7030A0"/>
              </a:solidFill>
              <a:latin typeface="Cooper Black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‘’A set of </a:t>
            </a:r>
            <a:r>
              <a:rPr lang="en-US" sz="2400" dirty="0" err="1" smtClean="0"/>
              <a:t>instractions</a:t>
            </a:r>
            <a:r>
              <a:rPr lang="en-US" sz="2400" dirty="0" smtClean="0"/>
              <a:t> given to the computer to solve a problem is called </a:t>
            </a:r>
            <a:r>
              <a:rPr lang="en-US" sz="3200" b="1" dirty="0" smtClean="0"/>
              <a:t>software</a:t>
            </a:r>
            <a:r>
              <a:rPr lang="en-US" sz="2400" dirty="0" smtClean="0"/>
              <a:t>.’’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‘’Software is a single/ collection of programs  that performs a </a:t>
            </a:r>
            <a:r>
              <a:rPr lang="en-US" sz="2400" dirty="0" err="1" smtClean="0"/>
              <a:t>particuler</a:t>
            </a:r>
            <a:r>
              <a:rPr lang="en-US" sz="2400" dirty="0" smtClean="0"/>
              <a:t> task.’’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1148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 smtClean="0"/>
              <a:t> software is also called programs.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err="1" smtClean="0"/>
              <a:t>Differt</a:t>
            </a:r>
            <a:r>
              <a:rPr lang="en-US" sz="3200" dirty="0" smtClean="0"/>
              <a:t> </a:t>
            </a:r>
            <a:r>
              <a:rPr lang="en-US" sz="3200" dirty="0" err="1" smtClean="0"/>
              <a:t>shoftware</a:t>
            </a:r>
            <a:r>
              <a:rPr lang="en-US" sz="3200" dirty="0" smtClean="0"/>
              <a:t> are used to solve different problems.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12192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51893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Types of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shoftware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   </a:t>
            </a:r>
            <a:r>
              <a:rPr lang="en-US" sz="2400" b="1" dirty="0" err="1" smtClean="0"/>
              <a:t>Thear</a:t>
            </a:r>
            <a:r>
              <a:rPr lang="en-US" sz="2400" b="1" dirty="0" smtClean="0"/>
              <a:t>  are two types of software on the basis of         </a:t>
            </a:r>
            <a:r>
              <a:rPr lang="en-US" sz="2400" b="1" dirty="0" err="1" smtClean="0"/>
              <a:t>thear</a:t>
            </a:r>
            <a:r>
              <a:rPr lang="en-US" sz="2400" b="1" dirty="0" smtClean="0"/>
              <a:t> functionality :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295400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0" y="28956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System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shoftware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Aapplication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software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3429000" y="2133600"/>
          <a:ext cx="5105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90600"/>
            <a:ext cx="6781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Application software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Application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:-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Software includes programs that do real work for user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Application Software is created to perform specific tasks for a user. • It is also known as application package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Application software is used to perform various applications 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457200" y="1447800"/>
            <a:ext cx="37338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48006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E</a:t>
            </a:r>
            <a:r>
              <a:rPr lang="en-US" sz="2400" b="1" dirty="0" smtClean="0"/>
              <a:t>xamples</a:t>
            </a:r>
            <a:r>
              <a:rPr lang="en-US" b="1" dirty="0" smtClean="0"/>
              <a:t> </a:t>
            </a:r>
            <a:r>
              <a:rPr lang="en-US" b="1" dirty="0"/>
              <a:t>▫  </a:t>
            </a:r>
            <a:r>
              <a:rPr lang="en-US" b="1" dirty="0" smtClean="0"/>
              <a:t>Microsoft word</a:t>
            </a:r>
            <a:endParaRPr lang="en-US" dirty="0" smtClean="0"/>
          </a:p>
          <a:p>
            <a:r>
              <a:rPr lang="en-US" dirty="0" smtClean="0"/>
              <a:t>Microsoft </a:t>
            </a:r>
            <a:r>
              <a:rPr lang="en-US" dirty="0"/>
              <a:t>Excel ▫ Lotus 123 ▫ </a:t>
            </a:r>
            <a:endParaRPr lang="en-US" dirty="0" smtClean="0"/>
          </a:p>
          <a:p>
            <a:r>
              <a:rPr lang="en-US" dirty="0" smtClean="0"/>
              <a:t>Photoshop etc</a:t>
            </a:r>
            <a:endParaRPr lang="en-US" dirty="0"/>
          </a:p>
        </p:txBody>
      </p:sp>
      <p:sp>
        <p:nvSpPr>
          <p:cNvPr id="5122" name="AutoShape 2" descr="blob:https://web.whatsapp.com/87709641-d520-4a8d-888f-6d5ebf2db53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blob:https://web.whatsapp.com/87709641-d520-4a8d-888f-6d5ebf2db53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blob:https://web.whatsapp.com/87709641-d520-4a8d-888f-6d5ebf2db53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WhatsApp Image 2023-10-26 at 2.05.59 PM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4038600"/>
            <a:ext cx="4572000" cy="2245817"/>
          </a:xfrm>
          <a:prstGeom prst="rect">
            <a:avLst/>
          </a:prstGeom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System Software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:-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b="1" dirty="0" smtClean="0"/>
          </a:p>
          <a:p>
            <a:r>
              <a:rPr lang="en-US" b="1" dirty="0" smtClean="0"/>
              <a:t>System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Software </a:t>
            </a:r>
            <a:r>
              <a:rPr lang="en-US" dirty="0"/>
              <a:t>is set of programs to control and manage the operations of a computer hardware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• It enables application programs to execute properly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• It consists of the basic operations as follows: ▫ Saving data on disk ▫ Making computer to work for us ▫ Printing a document </a:t>
            </a:r>
            <a:r>
              <a:rPr lang="en-US" dirty="0" smtClean="0"/>
              <a:t>et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 program witch included in a system software package are called system program</a:t>
            </a:r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3716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2766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 program is a system software that allows a user to analyze, configure and Maintain the </a:t>
            </a:r>
            <a:r>
              <a:rPr lang="en-US" dirty="0" smtClean="0"/>
              <a:t>computer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/>
              <a:t>It performs a specific task related to the management of compute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:-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5240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1828800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Without system software we cannot run the computer and without application software we can not do the work on the computer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For running the running  the computer we need software 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248109">
            <a:off x="1518171" y="2652884"/>
            <a:ext cx="571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Harlow Solid Italic" pitchFamily="82" charset="0"/>
              </a:rPr>
              <a:t>Thank you </a:t>
            </a:r>
            <a:endParaRPr lang="en-US" sz="6600" dirty="0">
              <a:solidFill>
                <a:schemeClr val="accent4">
                  <a:lumMod val="60000"/>
                  <a:lumOff val="40000"/>
                </a:schemeClr>
              </a:solidFill>
              <a:latin typeface="Harlow Solid Italic" pitchFamily="82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241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REMAN SINHA</dc:creator>
  <cp:lastModifiedBy>REMAN SINHA</cp:lastModifiedBy>
  <cp:revision>15</cp:revision>
  <dcterms:created xsi:type="dcterms:W3CDTF">2023-10-26T06:05:08Z</dcterms:created>
  <dcterms:modified xsi:type="dcterms:W3CDTF">2012-08-02T19:06:21Z</dcterms:modified>
</cp:coreProperties>
</file>